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  <p:sldMasterId id="2147483744" r:id="rId3"/>
    <p:sldMasterId id="2147483756" r:id="rId4"/>
    <p:sldMasterId id="2147483768" r:id="rId5"/>
  </p:sldMasterIdLst>
  <p:notesMasterIdLst>
    <p:notesMasterId r:id="rId16"/>
  </p:notesMasterIdLst>
  <p:sldIdLst>
    <p:sldId id="272" r:id="rId6"/>
    <p:sldId id="286" r:id="rId7"/>
    <p:sldId id="288" r:id="rId8"/>
    <p:sldId id="285" r:id="rId9"/>
    <p:sldId id="289" r:id="rId10"/>
    <p:sldId id="290" r:id="rId11"/>
    <p:sldId id="291" r:id="rId12"/>
    <p:sldId id="292" r:id="rId13"/>
    <p:sldId id="294" r:id="rId14"/>
    <p:sldId id="277" r:id="rId15"/>
  </p:sldIdLst>
  <p:sldSz cx="9144000" cy="5143500" type="screen16x9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57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04376-26A1-4350-92F3-A17C6C205E2A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3866C-48CC-4D85-8219-C0DF6512EE5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079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itchFamily="34" charset="0"/>
            </a:endParaRPr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87095EEE-8D35-4851-9D4E-CA1903144E54}" type="slidenum">
              <a:rPr lang="en-US" sz="1200">
                <a:solidFill>
                  <a:prstClr val="black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746D-5309-405B-B96C-C62ACBB024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4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794B-729E-4581-98DF-D8B5C14AA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9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05F8-3DCD-4EC4-8DBA-6F9FC1F6E8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35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746D-5309-405B-B96C-C62ACBB024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80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CE68-1B8D-4ECC-9A0C-5DA8D4F585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08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7ABC-A625-41A6-8053-7FB3041469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58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D4C-90D5-4D5A-99D1-76CD0BE5FB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96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A9A-D9DF-4648-AF70-BD60F98DE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4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8AFA-8810-43A6-98B6-A61CA29861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90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AFA1-2068-4783-88F3-FD4002445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86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0312-F63F-44ED-9873-2345E2ECCD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9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CE68-1B8D-4ECC-9A0C-5DA8D4F585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8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CEB4-0E53-4C9B-9B98-4E136CD1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83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794B-729E-4581-98DF-D8B5C14AA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77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05F8-3DCD-4EC4-8DBA-6F9FC1F6E8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99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746D-5309-405B-B96C-C62ACBB024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338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CE68-1B8D-4ECC-9A0C-5DA8D4F585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3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7ABC-A625-41A6-8053-7FB3041469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92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D4C-90D5-4D5A-99D1-76CD0BE5FB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12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A9A-D9DF-4648-AF70-BD60F98DE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00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8AFA-8810-43A6-98B6-A61CA29861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734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AFA1-2068-4783-88F3-FD4002445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3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7ABC-A625-41A6-8053-7FB3041469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220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0312-F63F-44ED-9873-2345E2ECCD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74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CEB4-0E53-4C9B-9B98-4E136CD1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8480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794B-729E-4581-98DF-D8B5C14AA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46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05F8-3DCD-4EC4-8DBA-6F9FC1F6E8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627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746D-5309-405B-B96C-C62ACBB024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10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CE68-1B8D-4ECC-9A0C-5DA8D4F585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011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7ABC-A625-41A6-8053-7FB3041469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089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D4C-90D5-4D5A-99D1-76CD0BE5FB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326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A9A-D9DF-4648-AF70-BD60F98DE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111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8AFA-8810-43A6-98B6-A61CA29861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02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D4C-90D5-4D5A-99D1-76CD0BE5FB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669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AFA1-2068-4783-88F3-FD4002445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626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0312-F63F-44ED-9873-2345E2ECCD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848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CEB4-0E53-4C9B-9B98-4E136CD1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922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794B-729E-4581-98DF-D8B5C14AA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951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05F8-3DCD-4EC4-8DBA-6F9FC1F6E8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182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746D-5309-405B-B96C-C62ACBB024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797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CE68-1B8D-4ECC-9A0C-5DA8D4F585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590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7ABC-A625-41A6-8053-7FB3041469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380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D4C-90D5-4D5A-99D1-76CD0BE5FB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862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A9A-D9DF-4648-AF70-BD60F98DE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A9A-D9DF-4648-AF70-BD60F98DE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976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8AFA-8810-43A6-98B6-A61CA29861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796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AFA1-2068-4783-88F3-FD4002445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6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0312-F63F-44ED-9873-2345E2ECCD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196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CEB4-0E53-4C9B-9B98-4E136CD1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681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794B-729E-4581-98DF-D8B5C14AA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489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05F8-3DCD-4EC4-8DBA-6F9FC1F6E8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4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8AFA-8810-43A6-98B6-A61CA29861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7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AFA1-2068-4783-88F3-FD4002445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8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0312-F63F-44ED-9873-2345E2ECCD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CEB4-0E53-4C9B-9B98-4E136CD1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3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ACAE9-C259-4E18-A51F-F2E9F4AD268D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6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ACAE9-C259-4E18-A51F-F2E9F4AD268D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6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ACAE9-C259-4E18-A51F-F2E9F4AD268D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6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ACAE9-C259-4E18-A51F-F2E9F4AD268D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7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ACAE9-C259-4E18-A51F-F2E9F4AD268D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2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55432960480ac83bb4a6641789bc83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295400" y="971570"/>
            <a:ext cx="647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FF"/>
                </a:solidFill>
                <a:cs typeface="Arial" charset="0"/>
              </a:rPr>
              <a:t>                </a:t>
            </a:r>
            <a:r>
              <a:rPr lang="en-US" sz="4800" b="1" u="sng" dirty="0" err="1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4800" b="1" u="sng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8800" b="1" u="sng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2156251"/>
            <a:ext cx="9144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  BÀI 49: ÔN TẬP VỀ GIẢI TOÁN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                      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( TIẾT 1+ 2)</a:t>
            </a:r>
          </a:p>
        </p:txBody>
      </p:sp>
    </p:spTree>
    <p:extLst>
      <p:ext uri="{BB962C8B-B14F-4D97-AF65-F5344CB8AC3E}">
        <p14:creationId xmlns:p14="http://schemas.microsoft.com/office/powerpoint/2010/main" val="368233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102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ORPR27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7536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00400" y="2400300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</a:endParaRPr>
          </a:p>
        </p:txBody>
      </p:sp>
      <p:pic>
        <p:nvPicPr>
          <p:cNvPr id="8196" name="Picture 6" descr="roses_swaying_back_an_a_hb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24" y="1657351"/>
            <a:ext cx="2919413" cy="161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-20802600" y="3257570"/>
            <a:ext cx="2407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CC0000"/>
                </a:solidFill>
              </a:rPr>
              <a:t>KÍNH CHÚC QUÝ THẦY CÔ MẠNH KHỎE VÀ THÀNH ĐẠT</a:t>
            </a:r>
          </a:p>
        </p:txBody>
      </p:sp>
      <p:pic>
        <p:nvPicPr>
          <p:cNvPr id="8198" name="Picture 8" descr="Imw77289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857252"/>
            <a:ext cx="15748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 descr="46_68863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61644">
            <a:off x="793750" y="1111250"/>
            <a:ext cx="5715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5" name="WordArt 11"/>
          <p:cNvSpPr>
            <a:spLocks noChangeArrowheads="1" noChangeShapeType="1" noTextEdit="1"/>
          </p:cNvSpPr>
          <p:nvPr/>
        </p:nvSpPr>
        <p:spPr bwMode="auto">
          <a:xfrm rot="200308">
            <a:off x="1676400" y="514353"/>
            <a:ext cx="5632450" cy="1719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HỌC KẾT THÚC</a:t>
            </a:r>
          </a:p>
        </p:txBody>
      </p:sp>
    </p:spTree>
    <p:extLst>
      <p:ext uri="{BB962C8B-B14F-4D97-AF65-F5344CB8AC3E}">
        <p14:creationId xmlns:p14="http://schemas.microsoft.com/office/powerpoint/2010/main" val="1111827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1" grpId="0"/>
      <p:bldP spid="287755" grpId="0" animBg="1"/>
      <p:bldP spid="2877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" y="-300038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3580" y="123477"/>
            <a:ext cx="8280919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tiêu</a:t>
            </a:r>
            <a:endParaRPr lang="en-US" sz="40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556" y="1131590"/>
            <a:ext cx="9000491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- 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ôn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tập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cộng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trừ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nhẩm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phạm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vi 20;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cộng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trừ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nhớ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phạm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vi 100;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hạng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bị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trừ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trừ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   -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ôn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tập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về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bằng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      (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cộng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trừ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)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đó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về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nhiều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hơn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ít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hơn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một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đơn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vị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4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12" y="-273380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3580" y="123477"/>
            <a:ext cx="8280919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40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23928" y="1130571"/>
            <a:ext cx="24482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7544" y="1838821"/>
            <a:ext cx="8496943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nghĩ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ra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(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trừ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phạm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vi 20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rồi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nhẩm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chẳng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          8 + 6 =                                     7 + 9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          14 – 5 =                                   20 – 7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2619944" y="2916156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14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771800" y="3507854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9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6959093" y="2916156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16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7023523" y="3507854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13</a:t>
            </a:r>
          </a:p>
        </p:txBody>
      </p:sp>
    </p:spTree>
    <p:extLst>
      <p:ext uri="{BB962C8B-B14F-4D97-AF65-F5344CB8AC3E}">
        <p14:creationId xmlns:p14="http://schemas.microsoft.com/office/powerpoint/2010/main" val="304144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" y="-164554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560" y="440959"/>
            <a:ext cx="8208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                   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Đọc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toán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552" y="1200150"/>
            <a:ext cx="89949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cân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nặng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28 kg,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An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nặng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4kg.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An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cân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nặng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bao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nhiêu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ki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lô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-gam?</a:t>
            </a:r>
            <a:endParaRPr lang="en-US" sz="32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2482117" y="2312473"/>
            <a:ext cx="4464496" cy="2664296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9BBB5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3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45" y="-150019"/>
            <a:ext cx="9534526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09600" y="98866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</a:rPr>
              <a:t>2.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03648" y="1428750"/>
            <a:ext cx="2438400" cy="114300"/>
            <a:chOff x="1248" y="1392"/>
            <a:chExt cx="1632" cy="96"/>
          </a:xfrm>
        </p:grpSpPr>
        <p:sp>
          <p:nvSpPr>
            <p:cNvPr id="6165" name="Line 6"/>
            <p:cNvSpPr>
              <a:spLocks noChangeShapeType="1"/>
            </p:cNvSpPr>
            <p:nvPr/>
          </p:nvSpPr>
          <p:spPr bwMode="auto">
            <a:xfrm>
              <a:off x="1248" y="1440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6166" name="Line 7"/>
            <p:cNvSpPr>
              <a:spLocks noChangeShapeType="1"/>
            </p:cNvSpPr>
            <p:nvPr/>
          </p:nvSpPr>
          <p:spPr bwMode="auto">
            <a:xfrm>
              <a:off x="2880" y="139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6167" name="Line 8"/>
            <p:cNvSpPr>
              <a:spLocks noChangeShapeType="1"/>
            </p:cNvSpPr>
            <p:nvPr/>
          </p:nvSpPr>
          <p:spPr bwMode="auto">
            <a:xfrm>
              <a:off x="1248" y="139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-148318" y="1815960"/>
            <a:ext cx="5715000" cy="584597"/>
            <a:chOff x="336" y="672"/>
            <a:chExt cx="3360" cy="491"/>
          </a:xfrm>
        </p:grpSpPr>
        <p:sp>
          <p:nvSpPr>
            <p:cNvPr id="6161" name="Text Box 10"/>
            <p:cNvSpPr txBox="1">
              <a:spLocks noChangeArrowheads="1"/>
            </p:cNvSpPr>
            <p:nvPr/>
          </p:nvSpPr>
          <p:spPr bwMode="auto">
            <a:xfrm>
              <a:off x="336" y="672"/>
              <a:ext cx="3360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vi-VN" sz="3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>
              <a:off x="1248" y="912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6163" name="Line 12"/>
            <p:cNvSpPr>
              <a:spLocks noChangeShapeType="1"/>
            </p:cNvSpPr>
            <p:nvPr/>
          </p:nvSpPr>
          <p:spPr bwMode="auto">
            <a:xfrm>
              <a:off x="1248" y="85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6164" name="Line 13"/>
            <p:cNvSpPr>
              <a:spLocks noChangeShapeType="1"/>
            </p:cNvSpPr>
            <p:nvPr/>
          </p:nvSpPr>
          <p:spPr bwMode="auto">
            <a:xfrm>
              <a:off x="3360" y="8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115198" y="191199"/>
            <a:ext cx="2209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Tóm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tắt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05598" y="1136376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05598" y="1798095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An:</a:t>
            </a:r>
          </a:p>
        </p:txBody>
      </p:sp>
      <p:sp>
        <p:nvSpPr>
          <p:cNvPr id="12306" name="AutoShape 18"/>
          <p:cNvSpPr>
            <a:spLocks/>
          </p:cNvSpPr>
          <p:nvPr/>
        </p:nvSpPr>
        <p:spPr bwMode="auto">
          <a:xfrm rot="-5400000">
            <a:off x="2508548" y="121682"/>
            <a:ext cx="228600" cy="2438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013248" y="914263"/>
            <a:ext cx="121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28kg</a:t>
            </a: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861758" y="204456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</a:endParaRPr>
          </a:p>
        </p:txBody>
      </p:sp>
      <p:sp>
        <p:nvSpPr>
          <p:cNvPr id="12310" name="AutoShape 22"/>
          <p:cNvSpPr>
            <a:spLocks/>
          </p:cNvSpPr>
          <p:nvPr/>
        </p:nvSpPr>
        <p:spPr bwMode="auto">
          <a:xfrm rot="5400000" flipH="1">
            <a:off x="4237945" y="1310762"/>
            <a:ext cx="366353" cy="1104611"/>
          </a:xfrm>
          <a:prstGeom prst="rightBrace">
            <a:avLst>
              <a:gd name="adj1" fmla="val 73961"/>
              <a:gd name="adj2" fmla="val 4909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849593" y="1358384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 4kg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251520" y="2342747"/>
            <a:ext cx="907300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                           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                         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Bạn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 An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cân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nặng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ki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-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lô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-gam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                    28 + 4 = 32 (kg)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                            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Đáp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: 32 kg</a:t>
            </a:r>
          </a:p>
        </p:txBody>
      </p:sp>
      <p:sp>
        <p:nvSpPr>
          <p:cNvPr id="25" name="AutoShape 15"/>
          <p:cNvSpPr>
            <a:spLocks/>
          </p:cNvSpPr>
          <p:nvPr/>
        </p:nvSpPr>
        <p:spPr bwMode="auto">
          <a:xfrm rot="5400000">
            <a:off x="3008539" y="520600"/>
            <a:ext cx="381000" cy="3581400"/>
          </a:xfrm>
          <a:prstGeom prst="rightBrace">
            <a:avLst>
              <a:gd name="adj1" fmla="val 7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>
              <a:solidFill>
                <a:srgbClr val="0000FF"/>
              </a:solidFill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2737148" y="2571750"/>
            <a:ext cx="99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? kg</a:t>
            </a:r>
          </a:p>
        </p:txBody>
      </p:sp>
    </p:spTree>
    <p:extLst>
      <p:ext uri="{BB962C8B-B14F-4D97-AF65-F5344CB8AC3E}">
        <p14:creationId xmlns:p14="http://schemas.microsoft.com/office/powerpoint/2010/main" val="347720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12302" grpId="0"/>
      <p:bldP spid="12304" grpId="0"/>
      <p:bldP spid="12304" grpId="1"/>
      <p:bldP spid="12305" grpId="0"/>
      <p:bldP spid="12306" grpId="0" animBg="1"/>
      <p:bldP spid="12307" grpId="0"/>
      <p:bldP spid="12309" grpId="0" animBg="1"/>
      <p:bldP spid="12310" grpId="0" animBg="1"/>
      <p:bldP spid="12311" grpId="0"/>
      <p:bldP spid="12312" grpId="0"/>
      <p:bldP spid="25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07" y="-19228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362200" y="555526"/>
            <a:ext cx="42260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rồi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908249"/>
              </p:ext>
            </p:extLst>
          </p:nvPr>
        </p:nvGraphicFramePr>
        <p:xfrm>
          <a:off x="4514850" y="2463802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2463802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388307"/>
              </p:ext>
            </p:extLst>
          </p:nvPr>
        </p:nvGraphicFramePr>
        <p:xfrm>
          <a:off x="4114800" y="2463802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463802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53467"/>
              </p:ext>
            </p:extLst>
          </p:nvPr>
        </p:nvGraphicFramePr>
        <p:xfrm>
          <a:off x="1135063" y="1563688"/>
          <a:ext cx="895350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4560" imgH="660240" progId="Equation.3">
                  <p:embed/>
                </p:oleObj>
              </mc:Choice>
              <mc:Fallback>
                <p:oleObj name="Equation" r:id="rId6" imgW="30456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1563688"/>
                        <a:ext cx="895350" cy="173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746362"/>
              </p:ext>
            </p:extLst>
          </p:nvPr>
        </p:nvGraphicFramePr>
        <p:xfrm>
          <a:off x="2987834" y="1563640"/>
          <a:ext cx="935037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7160" imgH="660240" progId="Equation.3">
                  <p:embed/>
                </p:oleObj>
              </mc:Choice>
              <mc:Fallback>
                <p:oleObj name="Equation" r:id="rId8" imgW="317160" imgH="6602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34" y="1563640"/>
                        <a:ext cx="935037" cy="173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517218"/>
              </p:ext>
            </p:extLst>
          </p:nvPr>
        </p:nvGraphicFramePr>
        <p:xfrm>
          <a:off x="7092282" y="1563652"/>
          <a:ext cx="896937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04560" imgH="660240" progId="Equation.3">
                  <p:embed/>
                </p:oleObj>
              </mc:Choice>
              <mc:Fallback>
                <p:oleObj name="Equation" r:id="rId10" imgW="304560" imgH="6602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2" y="1563652"/>
                        <a:ext cx="896937" cy="167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409522"/>
              </p:ext>
            </p:extLst>
          </p:nvPr>
        </p:nvGraphicFramePr>
        <p:xfrm>
          <a:off x="5148263" y="1533526"/>
          <a:ext cx="1149350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7160" imgH="888840" progId="Equation.3">
                  <p:embed/>
                </p:oleObj>
              </mc:Choice>
              <mc:Fallback>
                <p:oleObj name="Equation" r:id="rId12" imgW="317160" imgH="8888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533526"/>
                        <a:ext cx="1149350" cy="2376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1259632" y="2651258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55</a:t>
            </a: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3203848" y="2691917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70</a:t>
            </a:r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>
            <a:off x="5436096" y="2702541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16</a:t>
            </a:r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7281664" y="2624645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57</a:t>
            </a:r>
          </a:p>
        </p:txBody>
      </p:sp>
    </p:spTree>
    <p:extLst>
      <p:ext uri="{BB962C8B-B14F-4D97-AF65-F5344CB8AC3E}">
        <p14:creationId xmlns:p14="http://schemas.microsoft.com/office/powerpoint/2010/main" val="331280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" y="-279105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11560" y="90048"/>
            <a:ext cx="77768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4.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tóm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63688" y="674823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</a:rPr>
              <a:t>tắt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1200158"/>
            <a:ext cx="58136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Buổi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sáng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  : 26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l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dầu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90600" y="1657358"/>
            <a:ext cx="64617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Buổi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chiều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 : 38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l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dầu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2150277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Cả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hai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buổi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:…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l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dầu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339752" y="2582973"/>
            <a:ext cx="6477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sz="3200" b="1" u="sng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itchFamily="18" charset="0"/>
              </a:rPr>
              <a:t>giải</a:t>
            </a:r>
            <a:endParaRPr lang="en-US" sz="3200" b="1" u="sng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Cả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hai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buổi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bán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l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dầu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: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26 + 38 = 64 ( 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l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dầu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)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                         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itchFamily="18" charset="0"/>
              </a:rPr>
              <a:t>Đáp</a:t>
            </a:r>
            <a:r>
              <a:rPr lang="en-US" sz="32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: 85 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l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dầu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5616116" y="703282"/>
            <a:ext cx="3672408" cy="1908151"/>
          </a:xfrm>
          <a:prstGeom prst="cloudCallou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vi-VN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84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5" grpId="0"/>
      <p:bldP spid="2056" grpId="0"/>
      <p:bldP spid="2057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-114300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8658" y="1129903"/>
            <a:ext cx="5334000" cy="584597"/>
            <a:chOff x="336" y="672"/>
            <a:chExt cx="3360" cy="491"/>
          </a:xfrm>
        </p:grpSpPr>
        <p:sp>
          <p:nvSpPr>
            <p:cNvPr id="5141" name="Text Box 5"/>
            <p:cNvSpPr txBox="1">
              <a:spLocks noChangeArrowheads="1"/>
            </p:cNvSpPr>
            <p:nvPr/>
          </p:nvSpPr>
          <p:spPr bwMode="auto">
            <a:xfrm>
              <a:off x="336" y="672"/>
              <a:ext cx="3360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vi-VN" sz="3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5142" name="Line 6"/>
            <p:cNvSpPr>
              <a:spLocks noChangeShapeType="1"/>
            </p:cNvSpPr>
            <p:nvPr/>
          </p:nvSpPr>
          <p:spPr bwMode="auto">
            <a:xfrm>
              <a:off x="1248" y="912"/>
              <a:ext cx="2112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5143" name="Line 7"/>
            <p:cNvSpPr>
              <a:spLocks noChangeShapeType="1"/>
            </p:cNvSpPr>
            <p:nvPr/>
          </p:nvSpPr>
          <p:spPr bwMode="auto">
            <a:xfrm>
              <a:off x="1248" y="858"/>
              <a:ext cx="0" cy="9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5144" name="Line 8"/>
            <p:cNvSpPr>
              <a:spLocks noChangeShapeType="1"/>
            </p:cNvSpPr>
            <p:nvPr/>
          </p:nvSpPr>
          <p:spPr bwMode="auto">
            <a:xfrm>
              <a:off x="3360" y="864"/>
              <a:ext cx="0" cy="9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11273" name="AutoShape 9"/>
          <p:cNvSpPr>
            <a:spLocks/>
          </p:cNvSpPr>
          <p:nvPr/>
        </p:nvSpPr>
        <p:spPr bwMode="auto">
          <a:xfrm rot="-5400000">
            <a:off x="3528558" y="-446989"/>
            <a:ext cx="228600" cy="33528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11274" name="AutoShape 10"/>
          <p:cNvSpPr>
            <a:spLocks/>
          </p:cNvSpPr>
          <p:nvPr/>
        </p:nvSpPr>
        <p:spPr bwMode="auto">
          <a:xfrm rot="5400000">
            <a:off x="4985721" y="1231238"/>
            <a:ext cx="110731" cy="554572"/>
          </a:xfrm>
          <a:prstGeom prst="rightBrace">
            <a:avLst>
              <a:gd name="adj1" fmla="val 253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FF"/>
              </a:solidFill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81200" y="1714500"/>
            <a:ext cx="2743200" cy="114300"/>
            <a:chOff x="1248" y="1392"/>
            <a:chExt cx="1632" cy="96"/>
          </a:xfrm>
        </p:grpSpPr>
        <p:sp>
          <p:nvSpPr>
            <p:cNvPr id="5138" name="Line 12"/>
            <p:cNvSpPr>
              <a:spLocks noChangeShapeType="1"/>
            </p:cNvSpPr>
            <p:nvPr/>
          </p:nvSpPr>
          <p:spPr bwMode="auto">
            <a:xfrm>
              <a:off x="1248" y="1440"/>
              <a:ext cx="1632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5139" name="Line 13"/>
            <p:cNvSpPr>
              <a:spLocks noChangeShapeType="1"/>
            </p:cNvSpPr>
            <p:nvPr/>
          </p:nvSpPr>
          <p:spPr bwMode="auto">
            <a:xfrm>
              <a:off x="2880" y="1392"/>
              <a:ext cx="0" cy="96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5140" name="Line 14"/>
            <p:cNvSpPr>
              <a:spLocks noChangeShapeType="1"/>
            </p:cNvSpPr>
            <p:nvPr/>
          </p:nvSpPr>
          <p:spPr bwMode="auto">
            <a:xfrm>
              <a:off x="1248" y="1392"/>
              <a:ext cx="0" cy="96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11279" name="AutoShape 15"/>
          <p:cNvSpPr>
            <a:spLocks/>
          </p:cNvSpPr>
          <p:nvPr/>
        </p:nvSpPr>
        <p:spPr bwMode="auto">
          <a:xfrm rot="5400000">
            <a:off x="3252787" y="585788"/>
            <a:ext cx="200025" cy="2743200"/>
          </a:xfrm>
          <a:prstGeom prst="rightBrace">
            <a:avLst>
              <a:gd name="adj1" fmla="val 8571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352800" y="753666"/>
            <a:ext cx="144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32kg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800600" y="1488043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5kg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124200" y="2068116"/>
            <a:ext cx="99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?kg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23528" y="1508524"/>
            <a:ext cx="39436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Na:  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57200" y="1051324"/>
            <a:ext cx="17385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Tú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763801" y="1365376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019300" y="2355726"/>
            <a:ext cx="7696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        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           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Bạn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Na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cân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nặng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là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                         32 – 5 = 27 (kg)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                             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Đáp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: 27 kg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533400" y="528104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Tóm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2884844" y="290059"/>
            <a:ext cx="5935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        </a:t>
            </a:r>
            <a:r>
              <a:rPr lang="en-US" sz="2800" b="1" dirty="0">
                <a:solidFill>
                  <a:schemeClr val="accent6"/>
                </a:solidFill>
                <a:latin typeface="Times New Roman" pitchFamily="18" charset="0"/>
              </a:rPr>
              <a:t>5. </a:t>
            </a:r>
            <a:r>
              <a:rPr lang="en-US" sz="2800" b="1" dirty="0" err="1">
                <a:solidFill>
                  <a:schemeClr val="accent6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chemeClr val="accent6"/>
                </a:solidFill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6000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  <p:bldP spid="11274" grpId="0" animBg="1"/>
      <p:bldP spid="11279" grpId="0" animBg="1"/>
      <p:bldP spid="11280" grpId="0"/>
      <p:bldP spid="11281" grpId="0"/>
      <p:bldP spid="11282" grpId="0"/>
      <p:bldP spid="11283" grpId="0"/>
      <p:bldP spid="11284" grpId="0"/>
      <p:bldP spid="11287" grpId="0" animBg="1"/>
      <p:bldP spid="11288" grpId="0"/>
      <p:bldP spid="11289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0038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560" y="306888"/>
            <a:ext cx="49923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                           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6.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x: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9552" y="1150763"/>
            <a:ext cx="299479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                                  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+ 25 = 73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      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</a:rPr>
              <a:t>x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= 73 – 25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      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=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49588" y="1164123"/>
            <a:ext cx="280831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                               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b)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– 36 = 15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= 15 + 36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=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444208" y="1005948"/>
            <a:ext cx="302433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                                    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c) 60 –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= 12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= 60 – 12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=</a:t>
            </a:r>
          </a:p>
        </p:txBody>
      </p:sp>
      <p:sp>
        <p:nvSpPr>
          <p:cNvPr id="11" name="Text Box 133"/>
          <p:cNvSpPr txBox="1">
            <a:spLocks noChangeArrowheads="1"/>
          </p:cNvSpPr>
          <p:nvPr/>
        </p:nvSpPr>
        <p:spPr bwMode="auto">
          <a:xfrm>
            <a:off x="2195736" y="2913215"/>
            <a:ext cx="533400" cy="46166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48</a:t>
            </a:r>
          </a:p>
        </p:txBody>
      </p:sp>
      <p:sp>
        <p:nvSpPr>
          <p:cNvPr id="12" name="Text Box 134"/>
          <p:cNvSpPr txBox="1">
            <a:spLocks noChangeArrowheads="1"/>
          </p:cNvSpPr>
          <p:nvPr/>
        </p:nvSpPr>
        <p:spPr bwMode="auto">
          <a:xfrm>
            <a:off x="5148064" y="2881066"/>
            <a:ext cx="533400" cy="46166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51</a:t>
            </a:r>
          </a:p>
        </p:txBody>
      </p:sp>
      <p:sp>
        <p:nvSpPr>
          <p:cNvPr id="13" name="Text Box 135"/>
          <p:cNvSpPr txBox="1">
            <a:spLocks noChangeArrowheads="1"/>
          </p:cNvSpPr>
          <p:nvPr/>
        </p:nvSpPr>
        <p:spPr bwMode="auto">
          <a:xfrm>
            <a:off x="7956376" y="2696899"/>
            <a:ext cx="533400" cy="46166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23336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441</Words>
  <Application>Microsoft Office PowerPoint</Application>
  <PresentationFormat>On-screen Show (16:9)</PresentationFormat>
  <Paragraphs>72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Times New Roman</vt:lpstr>
      <vt:lpstr>2_Office Theme</vt:lpstr>
      <vt:lpstr>7_Office Theme</vt:lpstr>
      <vt:lpstr>1_Office Theme</vt:lpstr>
      <vt:lpstr>3_Office Theme</vt:lpstr>
      <vt:lpstr>4_Office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zizibibi</dc:creator>
  <cp:lastModifiedBy>Tùng Phạm</cp:lastModifiedBy>
  <cp:revision>30</cp:revision>
  <dcterms:created xsi:type="dcterms:W3CDTF">2020-12-26T02:53:10Z</dcterms:created>
  <dcterms:modified xsi:type="dcterms:W3CDTF">2021-03-01T14:01:35Z</dcterms:modified>
</cp:coreProperties>
</file>